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07" r:id="rId2"/>
    <p:sldId id="408" r:id="rId3"/>
    <p:sldId id="409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9" autoAdjust="0"/>
    <p:restoredTop sz="81228" autoAdjust="0"/>
  </p:normalViewPr>
  <p:slideViewPr>
    <p:cSldViewPr>
      <p:cViewPr>
        <p:scale>
          <a:sx n="100" d="100"/>
          <a:sy n="100" d="100"/>
        </p:scale>
        <p:origin x="-199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5E1BC-617B-4919-B481-F5C1ED225855}" type="datetime4">
              <a:rPr lang="en-US" smtClean="0"/>
              <a:pPr/>
              <a:t>July 23,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70F3D-E05B-4C8B-B5ED-F6309B9FA7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51241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A2C4F1-009D-4096-A603-628E7F4E62E2}" type="datetime4">
              <a:rPr lang="en-US" smtClean="0"/>
              <a:pPr/>
              <a:t>July 23, 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032F41-772D-49CC-B187-9257B8DE3C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5164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4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65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89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52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1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3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49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82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7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26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96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489E0-4B70-4608-8917-2B6F4657D54E}" type="datetimeFigureOut">
              <a:rPr lang="en-US" smtClean="0"/>
              <a:pPr/>
              <a:t>7/23/2020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62CAC-1CB3-4FAD-8458-67A62D0D78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8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401762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  <a:t>Anticipated Projects – Category A: Eligible Project, </a:t>
            </a:r>
            <a:b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  <a:t>Detailed Cost Estimate, Strong Support</a:t>
            </a:r>
            <a:endParaRPr lang="en-US" sz="2400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695271"/>
              </p:ext>
            </p:extLst>
          </p:nvPr>
        </p:nvGraphicFramePr>
        <p:xfrm>
          <a:off x="0" y="1524000"/>
          <a:ext cx="9144000" cy="64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67364"/>
                <a:gridCol w="2003408"/>
                <a:gridCol w="2040856"/>
                <a:gridCol w="2022133"/>
                <a:gridCol w="1610239"/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Historic</a:t>
                      </a:r>
                      <a:r>
                        <a:rPr lang="en-US" baseline="0" dirty="0" smtClean="0"/>
                        <a:t> Preservation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Town of Hamilton</a:t>
                      </a:r>
                    </a:p>
                    <a:p>
                      <a:pPr algn="l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Renovation of Town Hall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$2,000,000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  <a:t>Anticipated Projects - Category B: Some Question on </a:t>
            </a:r>
            <a:b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  <a:t>Eligibility, cost guesstimate, project needs more definition</a:t>
            </a:r>
            <a:endParaRPr lang="en-US" sz="2400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485713"/>
              </p:ext>
            </p:extLst>
          </p:nvPr>
        </p:nvGraphicFramePr>
        <p:xfrm>
          <a:off x="0" y="1295400"/>
          <a:ext cx="9144000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95912"/>
                <a:gridCol w="1812022"/>
                <a:gridCol w="1812022"/>
                <a:gridCol w="1812022"/>
                <a:gridCol w="1812022"/>
              </a:tblGrid>
              <a:tr h="400050">
                <a:tc>
                  <a:txBody>
                    <a:bodyPr/>
                    <a:lstStyle/>
                    <a:p>
                      <a:r>
                        <a:rPr lang="en-US" dirty="0" smtClean="0"/>
                        <a:t>Open Space / Recreation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Recreation Board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Turf Field at High School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$200,000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</a:t>
                      </a:r>
                      <a:r>
                        <a:rPr lang="en-US" baseline="0" dirty="0" smtClean="0"/>
                        <a:t> Housing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Affordable Housing Trust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Construction of New Community Housing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$250,000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Historic Preservation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American</a:t>
                      </a:r>
                      <a:r>
                        <a:rPr lang="en-US" baseline="0" dirty="0" smtClean="0"/>
                        <a:t> Legion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Roof,</a:t>
                      </a:r>
                      <a:r>
                        <a:rPr lang="en-US" baseline="0" dirty="0" smtClean="0"/>
                        <a:t> Gutter and Downspouts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2021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0"/>
            <a:ext cx="9525000" cy="990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  <a:t>Anticipated Projects – Category C: No Project </a:t>
            </a:r>
            <a:b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  <a:t>Definition, Costs Unclear, Project Support in Question</a:t>
            </a:r>
            <a:endParaRPr lang="en-US" sz="2400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649731"/>
              </p:ext>
            </p:extLst>
          </p:nvPr>
        </p:nvGraphicFramePr>
        <p:xfrm>
          <a:off x="76200" y="990600"/>
          <a:ext cx="8991600" cy="3291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98320"/>
                <a:gridCol w="1798320"/>
                <a:gridCol w="1798320"/>
                <a:gridCol w="1798320"/>
                <a:gridCol w="1798320"/>
              </a:tblGrid>
              <a:tr h="302683">
                <a:tc>
                  <a:txBody>
                    <a:bodyPr/>
                    <a:lstStyle/>
                    <a:p>
                      <a:r>
                        <a:rPr lang="en-US" dirty="0" smtClean="0"/>
                        <a:t>Open Space/ Recreation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Planning Board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Feasibility Study for Chebacco Lake Beach Improvement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$20,000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2683">
                <a:tc>
                  <a:txBody>
                    <a:bodyPr/>
                    <a:lstStyle/>
                    <a:p>
                      <a:r>
                        <a:rPr lang="en-US" dirty="0" smtClean="0"/>
                        <a:t>Open Space/</a:t>
                      </a:r>
                    </a:p>
                    <a:p>
                      <a:r>
                        <a:rPr lang="en-US" dirty="0" smtClean="0"/>
                        <a:t>Recreation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Planning 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Feasibility Study for Sledding Slope on Donovan Hill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Historic Preservation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Council on Aging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Installation of Elevator and Fire Escape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$221,140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2022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10128</TotalTime>
  <Words>124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Anticipated Projects – Category A: Eligible Project,  Detailed Cost Estimate, Strong Support</vt:lpstr>
      <vt:lpstr>Anticipated Projects - Category B: Some Question on  Eligibility, cost guesstimate, project needs more definition</vt:lpstr>
      <vt:lpstr>Anticipated Projects – Category C: No Project  Definition, Costs Unclear, Project Support in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rmeketon</dc:creator>
  <cp:lastModifiedBy>Patrick Shannon</cp:lastModifiedBy>
  <cp:revision>848</cp:revision>
  <cp:lastPrinted>2018-06-18T19:52:34Z</cp:lastPrinted>
  <dcterms:created xsi:type="dcterms:W3CDTF">2015-04-22T16:10:08Z</dcterms:created>
  <dcterms:modified xsi:type="dcterms:W3CDTF">2020-07-23T17:58:04Z</dcterms:modified>
</cp:coreProperties>
</file>